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8dc1dfea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8dc1dfea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1311" t="1400" r="792"/>
          <a:stretch/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57450" y="696225"/>
            <a:ext cx="8520600" cy="89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You are invited to the Launch event for our newest Flying Start Accountancy Degree programme - Manchester</a:t>
            </a: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1589925"/>
            <a:ext cx="8520600" cy="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Venue: Manchester Office, 1 Hardeman Square, Spinningfields on Monday 14th October 5:30pm</a:t>
            </a:r>
            <a:endParaRPr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Please register your attendance here: https://pwc.to/2lFrMXB</a:t>
            </a:r>
            <a:endParaRPr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1658875" y="2555800"/>
            <a:ext cx="6023700" cy="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6701525" y="4108075"/>
            <a:ext cx="179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757225" y="2806075"/>
            <a:ext cx="8131800" cy="89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The evening will involve a short presentation from PwC, The University of Manchester and the ICAEW followed by informal networking</a:t>
            </a:r>
            <a:endParaRPr sz="1800" i="1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863" y="3909475"/>
            <a:ext cx="1001725" cy="753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Simple Light</vt:lpstr>
      <vt:lpstr>You are invited to the Launch event for our newest Flying Start Accountancy Degree programme - Manchester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invited to the Launch event for our newest Flying Start Accountancy Degree programme - Manchester</dc:title>
  <cp:lastModifiedBy>Laura Blackledge</cp:lastModifiedBy>
  <cp:revision>1</cp:revision>
  <dcterms:modified xsi:type="dcterms:W3CDTF">2019-10-02T13:46:26Z</dcterms:modified>
</cp:coreProperties>
</file>