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267200"/>
            <a:ext cx="5657850" cy="2032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6299200"/>
            <a:ext cx="5143500" cy="13208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887771-1B9B-4B5C-B0C6-BC92BDC0C620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8AC47-2D64-45A1-AEBA-E58C7912569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429250" cy="51816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DAA59-3F45-40A6-971A-725AB37E3D73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4282B-793A-4954-9670-1E52A464570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" y="914402"/>
            <a:ext cx="1371600" cy="7213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3100" y="914401"/>
            <a:ext cx="4286250" cy="65024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AB82E-773B-4FE8-B256-F9F32F3A062C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72671-52D6-4222-AF18-E11266C63A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9F381-A02F-4FFD-BB06-31AB98AE82B5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C4948-4A58-49E5-B9E8-968F7AE4D72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368800"/>
            <a:ext cx="5657850" cy="22352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6604000"/>
            <a:ext cx="5143500" cy="1219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0C7AA-4A24-4B37-8D11-F1F03AA098F8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6275F-8005-4D4C-B401-66FD48E4105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FC5FA1-060B-4A1F-B0D1-172A232CD81B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3687C-60E1-4C2B-A2BC-341CE910D23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1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1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6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C2287-2A7C-44FA-BB7F-789270C7D577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3ED3D-E16C-4E3F-A7A4-6192ABEF77A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921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86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14EA9-0E9F-4195-A604-2A7041F48CD9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0A203-CFEA-4E07-A590-87762A5E6F3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83813-B1EA-4A02-A96B-37789C20A9ED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E6435-6B73-46AE-B3B6-DF304E713F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149" y="609600"/>
            <a:ext cx="3446201" cy="54863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609600"/>
            <a:ext cx="2005243" cy="54864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EF161-E9C5-447C-9A8B-194C636AD880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1BA61-0076-49DF-BE33-3D0A9EDB106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6646" y="3353263"/>
            <a:ext cx="5080000" cy="1191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930" y="609600"/>
            <a:ext cx="5657850" cy="38608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794" y="4673600"/>
            <a:ext cx="5543550" cy="107314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906F1-8CE0-425E-88B5-D77B22FB5CBE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52171-D8AE-4C0C-9C04-3D886FFA44D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6350" cy="21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914400"/>
            <a:ext cx="5657850" cy="518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6300" y="8278369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D0D45-7281-4379-BC93-A1AA55E4D56A}" type="datetimeFigureOut">
              <a:rPr lang="en-GB" smtClean="0"/>
              <a:pPr>
                <a:defRPr/>
              </a:pPr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8278369"/>
            <a:ext cx="36554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7583425"/>
            <a:ext cx="571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CE93D22-03A4-4577-9E5A-B98C19EB797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82930" y="0"/>
            <a:ext cx="5657850" cy="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639" y="4427984"/>
            <a:ext cx="6385171" cy="1772349"/>
          </a:xfrm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400" b="1" dirty="0">
                <a:latin typeface="Calibri" pitchFamily="34" charset="0"/>
                <a:cs typeface="Calibri" pitchFamily="34" charset="0"/>
              </a:rPr>
              <a:t>We are holding a special day of interactive seminars and workshops run by doctors and medical students.</a:t>
            </a: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r>
              <a:rPr lang="en-GB" sz="1400" b="1" dirty="0">
                <a:latin typeface="Calibri" pitchFamily="34" charset="0"/>
                <a:cs typeface="Calibri" pitchFamily="34" charset="0"/>
              </a:rPr>
              <a:t>We will help you prepare your university application, develop your interview skills and gain a better understanding of what it is like to be a doctor.</a:t>
            </a: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r>
              <a:rPr lang="en-GB" sz="1400" b="1" dirty="0">
                <a:latin typeface="Calibri" pitchFamily="34" charset="0"/>
                <a:cs typeface="Calibri" pitchFamily="34" charset="0"/>
              </a:rPr>
              <a:t>Date: Monday 17th February 2020</a:t>
            </a: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r>
              <a:rPr lang="en-GB" sz="1400" b="1" dirty="0">
                <a:latin typeface="Calibri" pitchFamily="34" charset="0"/>
                <a:cs typeface="Calibri" pitchFamily="34" charset="0"/>
              </a:rPr>
              <a:t>Time: 8:45am – 5.00pm (approx)</a:t>
            </a: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r>
              <a:rPr lang="en-GB" sz="1400" b="1" dirty="0">
                <a:latin typeface="Calibri" pitchFamily="34" charset="0"/>
                <a:cs typeface="Calibri" pitchFamily="34" charset="0"/>
              </a:rPr>
              <a:t>Venue: Learning and Development Centre, Calderdale Royal Hospital</a:t>
            </a:r>
            <a:br>
              <a:rPr lang="en-GB" sz="1400" b="1" dirty="0">
                <a:latin typeface="Calibri" pitchFamily="34" charset="0"/>
                <a:cs typeface="Calibri" pitchFamily="34" charset="0"/>
              </a:rPr>
            </a:b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84995" y="2915816"/>
            <a:ext cx="5688012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ct val="25000"/>
              </a:spcBef>
              <a:spcAft>
                <a:spcPct val="20000"/>
              </a:spcAft>
              <a:defRPr/>
            </a:pPr>
            <a:r>
              <a:rPr lang="en-GB" sz="1600" b="1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Are you a Sixth Form Student thinking of applying to University to study medicine?</a:t>
            </a:r>
          </a:p>
          <a:p>
            <a:pPr algn="ctr" fontAlgn="auto">
              <a:spcBef>
                <a:spcPct val="25000"/>
              </a:spcBef>
              <a:spcAft>
                <a:spcPct val="20000"/>
              </a:spcAft>
              <a:defRPr/>
            </a:pPr>
            <a:r>
              <a:rPr lang="en-GB" sz="1600" b="1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Come and find out what it is like to be a doctor and a medical student. 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3713" y="6349547"/>
            <a:ext cx="6857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alibri" pitchFamily="34" charset="0"/>
              </a:rPr>
              <a:t>Advice on University Application and Interview Practice!</a:t>
            </a:r>
          </a:p>
          <a:p>
            <a:pPr algn="ctr"/>
            <a:r>
              <a:rPr lang="en-GB" sz="1400" b="1" u="sng" dirty="0">
                <a:latin typeface="Calibri" pitchFamily="34" charset="0"/>
              </a:rPr>
              <a:t>No Course Fee – Lunch and Refreshments Provided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995" y="1043608"/>
            <a:ext cx="5688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alibri" pitchFamily="34" charset="0"/>
                <a:cs typeface="Calibri" pitchFamily="34" charset="0"/>
              </a:rPr>
              <a:t>So, you want to be a Doctor?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2" y="6948264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itchFamily="34" charset="0"/>
                <a:cs typeface="Calibri" pitchFamily="34" charset="0"/>
              </a:rPr>
              <a:t>If interested please complete an application form and send:</a:t>
            </a: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r>
              <a:rPr lang="en-GB" sz="1200" b="1" dirty="0">
                <a:latin typeface="Calibri" pitchFamily="34" charset="0"/>
                <a:cs typeface="Calibri" pitchFamily="34" charset="0"/>
              </a:rPr>
              <a:t>Sue Burton</a:t>
            </a: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r>
              <a:rPr lang="en-GB" sz="1200" b="1" dirty="0">
                <a:latin typeface="Calibri" pitchFamily="34" charset="0"/>
                <a:cs typeface="Calibri" pitchFamily="34" charset="0"/>
              </a:rPr>
              <a:t>Calderdale Royal Hospital</a:t>
            </a: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r>
              <a:rPr lang="en-GB" sz="1200" b="1" dirty="0">
                <a:latin typeface="Calibri" pitchFamily="34" charset="0"/>
                <a:cs typeface="Calibri" pitchFamily="34" charset="0"/>
              </a:rPr>
              <a:t>Learning &amp; Development  Centre, Salterhebble</a:t>
            </a: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r>
              <a:rPr lang="en-GB" sz="1200" b="1" dirty="0">
                <a:latin typeface="Calibri" pitchFamily="34" charset="0"/>
                <a:cs typeface="Calibri" pitchFamily="34" charset="0"/>
              </a:rPr>
              <a:t>HALIFAX</a:t>
            </a:r>
          </a:p>
          <a:p>
            <a:pPr algn="ctr"/>
            <a:r>
              <a:rPr lang="en-GB" sz="1200" b="1" dirty="0">
                <a:latin typeface="Calibri" pitchFamily="34" charset="0"/>
                <a:cs typeface="Calibri" pitchFamily="34" charset="0"/>
              </a:rPr>
              <a:t>HX3 0PW</a:t>
            </a: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r>
              <a:rPr lang="en-GB" sz="1200" b="1" dirty="0">
                <a:latin typeface="Calibri" pitchFamily="34" charset="0"/>
                <a:cs typeface="Calibri" pitchFamily="34" charset="0"/>
              </a:rPr>
              <a:t>Email: sue.burton@cht.nhs.uk</a:t>
            </a:r>
            <a:br>
              <a:rPr lang="en-GB" sz="1200" b="1" dirty="0">
                <a:latin typeface="Calibri" pitchFamily="34" charset="0"/>
                <a:cs typeface="Calibri" pitchFamily="34" charset="0"/>
              </a:rPr>
            </a:br>
            <a:r>
              <a:rPr lang="en-GB" sz="1200" b="1" dirty="0">
                <a:latin typeface="Calibri" pitchFamily="34" charset="0"/>
                <a:cs typeface="Calibri" pitchFamily="34" charset="0"/>
              </a:rPr>
              <a:t>Tel: 01422 224190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12" y="107504"/>
            <a:ext cx="2688340" cy="86409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0668" y="2915816"/>
            <a:ext cx="5976664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Name: </a:t>
            </a:r>
            <a:r>
              <a:rPr lang="en-GB" sz="12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……………………………………………………………………………………………………</a:t>
            </a:r>
            <a:endParaRPr lang="en-GB" sz="1600" b="1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DOB: </a:t>
            </a:r>
            <a:r>
              <a:rPr lang="en-GB" sz="12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......................................................................................................</a:t>
            </a:r>
            <a:endParaRPr lang="en-GB" sz="1600" b="1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Telephone No.: </a:t>
            </a:r>
            <a:r>
              <a:rPr lang="en-GB" sz="12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..................................................................................</a:t>
            </a:r>
            <a:endParaRPr lang="en-GB" sz="1600" b="1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E-Mail:</a:t>
            </a:r>
            <a:r>
              <a:rPr lang="en-GB" sz="12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 ………………………………………………………………………………………….........</a:t>
            </a:r>
            <a:endParaRPr lang="en-GB" sz="1600" b="1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School/College: </a:t>
            </a:r>
            <a:r>
              <a:rPr lang="en-GB" sz="12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................................................................................</a:t>
            </a:r>
            <a:endParaRPr lang="en-GB" sz="1600" b="1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itle 3"/>
          <p:cNvSpPr txBox="1">
            <a:spLocks noChangeArrowheads="1"/>
          </p:cNvSpPr>
          <p:nvPr/>
        </p:nvSpPr>
        <p:spPr>
          <a:xfrm>
            <a:off x="440668" y="4716015"/>
            <a:ext cx="5976664" cy="288969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GB" sz="18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Date: </a:t>
            </a:r>
            <a:r>
              <a:rPr lang="en-GB" sz="1800" b="1" ker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Monday 19th February 2020</a:t>
            </a:r>
            <a:br>
              <a:rPr lang="en-US" sz="18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8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Time: 8:45am – 5.00pm (approx)</a:t>
            </a:r>
            <a:br>
              <a:rPr lang="en-GB" sz="18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br>
              <a:rPr lang="en-US" sz="16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6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If interested please complete the application form and post or email  (details below):</a:t>
            </a:r>
            <a:br>
              <a:rPr lang="en-US" sz="16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br>
              <a:rPr lang="en-US" sz="16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Sue Burton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Medical Education Manager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400" b="1" kern="0" dirty="0" err="1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Calderdale</a:t>
            </a: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 Royal Hospital</a:t>
            </a:r>
            <a:b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Learning  &amp; Development  Centre, Salterhebble</a:t>
            </a:r>
            <a:b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HALIFAX</a:t>
            </a:r>
            <a:b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HX3 0PW</a:t>
            </a:r>
            <a:b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b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Email: sue.burton@cht.nhs.uk</a:t>
            </a:r>
            <a:b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Tel: 01422 224190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995" y="1043608"/>
            <a:ext cx="5688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alibri" pitchFamily="34" charset="0"/>
                <a:cs typeface="Calibri" pitchFamily="34" charset="0"/>
              </a:rPr>
              <a:t>So, you want to be a Doctor?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4995" y="0"/>
            <a:ext cx="5688012" cy="1187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325" y="45082"/>
            <a:ext cx="1801368" cy="5974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807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88</TotalTime>
  <Words>118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NewsPrint</vt:lpstr>
      <vt:lpstr>We are holding a special day of interactive seminars and workshops run by doctors and medical students.  We will help you prepare your university application, develop your interview skills and gain a better understanding of what it is like to be a doctor.  Date: Monday 17th February 2020 Time: 8:45am – 5.00pm (approx) Venue: Learning and Development Centre, Calderdale Royal Hospital </vt:lpstr>
      <vt:lpstr>PowerPoint Presentation</vt:lpstr>
    </vt:vector>
  </TitlesOfParts>
  <Company>Calderdale &amp; Huddersfield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Sixth Form Student thinking of applying to University to study medicine? Come and find out what it is like to be a doctor and a medical student.  We are holding a special day of interactive seminars and workshops run by doctors and medical students. We will help you prepare your university application, develop your interview skills and gain a better understanding of what it is like to be a doctor.  Date: ?? February 2014 Time: ?? Venue: Calderdale Royal Hospital Fee: £?? per student  (inc. refreshments &amp; lunch)  If interested please complete the attached application form and send with your cheque to:  Julia Mitter Calderdale Royal Hospital L&amp; D Centre, Salterhebble HALIFAX HX3 0PW  Email: Julia.Mitter@cht.nhs.uk Tel: 01422 224190</dc:title>
  <dc:creator>Julia Mitter</dc:creator>
  <cp:lastModifiedBy>Sue Burton (Post Grad)</cp:lastModifiedBy>
  <cp:revision>30</cp:revision>
  <dcterms:created xsi:type="dcterms:W3CDTF">2013-08-21T11:18:55Z</dcterms:created>
  <dcterms:modified xsi:type="dcterms:W3CDTF">2019-12-17T14:07:58Z</dcterms:modified>
</cp:coreProperties>
</file>